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9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59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11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59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55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58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0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75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15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74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5A51-5823-9D41-AE16-EDD6D5E290F3}" type="datetimeFigureOut">
              <a:rPr kumimoji="1" lang="ja-JP" altLang="en-US" smtClean="0"/>
              <a:t>18/05/28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4A478-50F9-CA4C-9AB1-1A0EF2D80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31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8968" y="32772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Web ID: Z</a:t>
            </a:r>
          </a:p>
          <a:p>
            <a:r>
              <a:rPr lang="ja-JP" altLang="en-US" sz="1200" dirty="0" smtClean="0"/>
              <a:t>系統名</a:t>
            </a:r>
            <a:r>
              <a:rPr lang="en-US" altLang="ja-JP" sz="1200" dirty="0" smtClean="0"/>
              <a:t>:</a:t>
            </a:r>
          </a:p>
          <a:p>
            <a:r>
              <a:rPr lang="ja-JP" altLang="en-US" sz="1200" dirty="0" smtClean="0"/>
              <a:t>研究室</a:t>
            </a:r>
            <a:r>
              <a:rPr lang="en-US" altLang="ja-JP" sz="1200" dirty="0" smtClean="0"/>
              <a:t>:</a:t>
            </a:r>
          </a:p>
          <a:p>
            <a:r>
              <a:rPr kumimoji="1" lang="ja-JP" altLang="en-US" sz="1200" dirty="0" smtClean="0"/>
              <a:t>担当</a:t>
            </a:r>
            <a:r>
              <a:rPr kumimoji="1" lang="en-US" altLang="ja-JP" sz="1200" smtClean="0"/>
              <a:t>: </a:t>
            </a:r>
            <a:endParaRPr kumimoji="1" lang="en-US" altLang="ja-JP" sz="1200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114614" y="2222658"/>
            <a:ext cx="7588250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923727" y="1972039"/>
            <a:ext cx="17247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439323" y="1976430"/>
            <a:ext cx="17247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002124" y="1725818"/>
            <a:ext cx="53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gRNA2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96283" y="1742343"/>
            <a:ext cx="53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gRNA3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782168" y="1969241"/>
            <a:ext cx="1724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634884" y="1973632"/>
            <a:ext cx="1724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617525" y="1723020"/>
            <a:ext cx="53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3366FF"/>
                </a:solidFill>
              </a:rPr>
              <a:t>gRNA1</a:t>
            </a:r>
            <a:endParaRPr kumimoji="1" lang="ja-JP" altLang="en-US" sz="1000" dirty="0">
              <a:solidFill>
                <a:srgbClr val="3366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72164" y="1739545"/>
            <a:ext cx="53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3366FF"/>
                </a:solidFill>
              </a:rPr>
              <a:t>gRNA4</a:t>
            </a:r>
            <a:endParaRPr kumimoji="1" lang="ja-JP" altLang="en-US" sz="1000" dirty="0">
              <a:solidFill>
                <a:srgbClr val="3366FF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852827" y="2042849"/>
            <a:ext cx="199522" cy="341313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32947" y="2042849"/>
            <a:ext cx="199522" cy="341313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405846" y="2053540"/>
            <a:ext cx="199522" cy="341313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2791028" y="3484385"/>
            <a:ext cx="3820768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4817108" y="3587532"/>
            <a:ext cx="16463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3891085" y="3587532"/>
            <a:ext cx="1524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320474" y="3299719"/>
            <a:ext cx="153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Deletion allele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2154164" y="1574576"/>
            <a:ext cx="3849950" cy="0"/>
          </a:xfrm>
          <a:prstGeom prst="straightConnector1">
            <a:avLst/>
          </a:prstGeom>
          <a:ln w="635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7026486" y="2411939"/>
            <a:ext cx="16463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1465125" y="2384162"/>
            <a:ext cx="1524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782168" y="2411939"/>
            <a:ext cx="2512020" cy="953561"/>
          </a:xfrm>
          <a:prstGeom prst="line">
            <a:avLst/>
          </a:prstGeom>
          <a:ln w="6350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4500563" y="2411939"/>
            <a:ext cx="2306794" cy="953561"/>
          </a:xfrm>
          <a:prstGeom prst="line">
            <a:avLst/>
          </a:prstGeom>
          <a:ln w="6350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20950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Macintosh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CDB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高也</dc:creator>
  <cp:lastModifiedBy>阿部 高也</cp:lastModifiedBy>
  <cp:revision>7</cp:revision>
  <dcterms:created xsi:type="dcterms:W3CDTF">2018-05-28T00:11:42Z</dcterms:created>
  <dcterms:modified xsi:type="dcterms:W3CDTF">2018-05-28T00:14:40Z</dcterms:modified>
</cp:coreProperties>
</file>